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FPcmCPg5k1gQ8pHONcaFDTnVR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6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"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2"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"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2"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3"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4"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5"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6"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9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"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2"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idx="1"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2"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3"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0" y="0"/>
            <a:ext cx="12191040" cy="685692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"/>
          <p:cNvSpPr/>
          <p:nvPr/>
        </p:nvSpPr>
        <p:spPr>
          <a:xfrm>
            <a:off x="3389400" y="1440000"/>
            <a:ext cx="5429880" cy="359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3953160" y="1980000"/>
            <a:ext cx="4146840" cy="4009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Roseli Aparecida Francisco Barbosa (Coordenadora)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 Paula Luiz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Antonio de Pádua Blanco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Antonio Henrique Santini Ladvig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José Roberto Fallaci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Laudelino Rodrigues dos Santos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Maria Isabel Rinaldo Pessoa de Araujo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Rafael Diego Bortoloti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Weligton Roberto Mufatto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"/>
          <p:cNvSpPr/>
          <p:nvPr/>
        </p:nvSpPr>
        <p:spPr>
          <a:xfrm>
            <a:off x="2880000" y="2292840"/>
            <a:ext cx="6119280" cy="3466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94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Diagnóstico situacional da Unidade  (desafios e possíveis soluções)</a:t>
            </a: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7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Registro de Diplomas atende aproximadamente 77 instituições de ensino superior pertencentes a vários estados brasileiros. Este serviço é pago, gerando recursos próprios para a UFSCar.</a:t>
            </a: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74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Desafio: aumentar a arrecadação de recursos próprios com o atendimento de um número maior de IES.</a:t>
            </a: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74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745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" y="548"/>
            <a:ext cx="12191040" cy="685692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3"/>
          <p:cNvSpPr/>
          <p:nvPr/>
        </p:nvSpPr>
        <p:spPr>
          <a:xfrm>
            <a:off x="2980025" y="453900"/>
            <a:ext cx="6453600" cy="484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Principais  ações realizadas nos últimos 6 meses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t-B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Números em 2021: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7.000 diplomas registrados de IES Isoladas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Diplomas dos formandos da UFSCar: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Graduação 778 e 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Pós-graduação 645 diplomas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Arrecadação de recursos próprios em 2021: R$985.240,00 até a presente data.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4"/>
          <p:cNvSpPr/>
          <p:nvPr/>
        </p:nvSpPr>
        <p:spPr>
          <a:xfrm>
            <a:off x="3060000" y="2472840"/>
            <a:ext cx="5429880" cy="292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Planejamento para os próximos 6 meses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Aumentar a arrecadação de recursos próprios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Reestruturação do espaço físico da unidade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Atualização do Sistema de Registro de Diplomas com o credenciamento e implantação da infraestrutura de Chaves públicas brasileira -  ICP (sistema brasileiro de certificação digital)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Implantação do sistema de Diploma Digital com registro para todas as instituições que atendemos.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5"/>
          <p:cNvSpPr/>
          <p:nvPr/>
        </p:nvSpPr>
        <p:spPr>
          <a:xfrm>
            <a:off x="2417575" y="1203850"/>
            <a:ext cx="7380900" cy="455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Proposta de  readequação da coordenadoria e equipe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Criação de 3 Departamentos na Coordenadoria de Registro de Diplomas: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Cadastro e documentação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Currículo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Recepção e Registro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Aumento do quadro de funcionários para a conferência de processos e atendimento de um maior número de IES com rapidez e eficiência. Adequação com ampliação do espaço físico da CRD.</a:t>
            </a:r>
            <a:br>
              <a:rPr b="0" i="0" lang="pt-BR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